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5B29-6177-43FE-A781-9B083B303C2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5959-B31B-420C-95C6-06C7B9FF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Егорлыкский район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36" y="5857868"/>
            <a:ext cx="5572164" cy="100013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ЕСОШ № 1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Кравцун М.Г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Гаспарян</a:t>
            </a: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Г.П.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отраслью экономики района является сельское хозяйство, в первую очередь зерновое и животноводческое направления. Производством сельхозпродукции заняты 16 сельхозпредприятий и 1002 крестьянских (фермерских) хозяйства.</a:t>
            </a:r>
          </a:p>
          <a:p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районе действуют 8 цехов по переработке зерна на муку, 9 цехов по переработке семян подсолнечника, два цеха макаронных изделий, 11 хлебопекарен, линия по переработке сливочного масла и цех по производству кисломолочной продукции.</a:t>
            </a: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4757742" cy="53578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Егорлыкский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 расположен на юго-западе Ростовской области, на границе с Краснодарским краем. Площадь района равна 1460 км², что составляет 1,5% от территории Ростовской области и около 0,009% от территории России. На площади района может свободно поместиться 3 таких государства, как Андорра. Протяжённость района с севера на юг (по широте крайней северной точки) равна 50 км. Расстояние с запада на восток (по долготе крайней западной точки) — это 42 км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russ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429132"/>
            <a:ext cx="4033520" cy="2265680"/>
          </a:xfrm>
          <a:prstGeom prst="rect">
            <a:avLst/>
          </a:prstGeom>
        </p:spPr>
      </p:pic>
      <p:pic>
        <p:nvPicPr>
          <p:cNvPr id="19458" name="Picture 2" descr="http://upload.wikimedia.org/wikipedia/commons/thumb/9/96/Outline_Map_of_Rostov_Oblast.svg/1000px-Outline_Map_of_Rostov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690" y="857232"/>
            <a:ext cx="2971424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5072098" cy="35719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территории района протекают следующие  реки: 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Гайдамачка, Грузская, Егорлычёк, Кавалерка, Каменная балка, Куго-Ея, Мокрая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Грязнуха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Плоская, Средний Егорлык, Терноватая, Терновая, Эльбузд.</a:t>
            </a:r>
          </a:p>
        </p:txBody>
      </p:sp>
      <p:pic>
        <p:nvPicPr>
          <p:cNvPr id="5" name="Рисунок 4" descr="DSC_3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2928934"/>
            <a:ext cx="5357849" cy="3571900"/>
          </a:xfrm>
          <a:prstGeom prst="rect">
            <a:avLst/>
          </a:prstGeom>
        </p:spPr>
      </p:pic>
      <p:pic>
        <p:nvPicPr>
          <p:cNvPr id="4" name="Рисунок 3" descr="iR5f_TLtK9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0"/>
            <a:ext cx="4071934" cy="542924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Районный центр — станица Егорлыкская — расположена под 46ºсеверной широты и 40º восточной долготы. Крайняя северная точка находится в Егорлыкском сельсовете. Крайняя южная точка — в Кавалерском, крайняя западная — в Балко-Грузском, а крайняя восточная — в Войновском.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Егорлыкский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 образован в 1935 году на основании Постановления Президиума ВЦИК от 18 января 1935 года. До 1924 года ста­ница Егорлыкская и ее хутора входили в состав Черкас­ского округа Донской области за исключением хуторов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Балко-Грузского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Кавалерского, которые относились к Кубано-Черноморской области. В 1924 году станица и все хутора были включены 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составМечетинского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 Донско­го округа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 1935 году в состав района входило: 10 сельских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Со­ветов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 МТС (Егорлыкская, Кавалерская), 3 зерносов­хоза (Егорлыкский, Роговский, Луначарский), 6 электро­станций, ремонтная мастерская, МТМ, мельница № 2 (станица Егорлыкская) и мельница № 4 (станица Ново-Роговская), насчитывалось 36 начальных и 6 неполных средних школ, 7 массовых библиотек (около 14,5 тыс. книг), одна больница на 30 коек, 5 амбулаторий, 6 фельд­шерских пунктов и 1 женская консультация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72560" cy="621510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 началом Великой Отечественной войны сотни </a:t>
            </a:r>
            <a:r>
              <a:rPr lang="ru-RU" dirty="0" err="1" smtClean="0">
                <a:solidFill>
                  <a:srgbClr val="002060"/>
                </a:solidFill>
              </a:rPr>
              <a:t>егорлычан</a:t>
            </a:r>
            <a:r>
              <a:rPr lang="ru-RU" dirty="0" smtClean="0">
                <a:solidFill>
                  <a:srgbClr val="002060"/>
                </a:solidFill>
              </a:rPr>
              <a:t> вступили в действующую армию. Началось создание народного ополчения. Уже 14 августа 1941 года из </a:t>
            </a:r>
            <a:r>
              <a:rPr lang="ru-RU" dirty="0" err="1" smtClean="0">
                <a:solidFill>
                  <a:srgbClr val="002060"/>
                </a:solidFill>
              </a:rPr>
              <a:t>Егорлыкского</a:t>
            </a:r>
            <a:r>
              <a:rPr lang="ru-RU" dirty="0" smtClean="0">
                <a:solidFill>
                  <a:srgbClr val="002060"/>
                </a:solidFill>
              </a:rPr>
              <a:t> района в народное ополчение записалось 1338 че­ловек. А когда немецкие войска приблизился к району были органи­зованы истребительный отряд для охраны предприятий и хозяйств, а также борьбы с диверсиями. В декабре 1941 года он насчитывал 84 человека. Из них 25 было направлено в Донскую казачье-кавалерийскую дивизию.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Фашистские оккупанты сожгли и разрушили построй­ки, жилые дома, фермы, вывезли сотни тонн хлеба и других сельскохозяйственных продуктов, уничтожили и угнали более 5,5 тыс. голов крупного рогатого скота, свыше 3 тыс. лошадей, 13,5 тыс. овец, около 6 тыс. сви­ней. Общий ущерб, нанесенный району, составил около 280 </a:t>
            </a:r>
            <a:r>
              <a:rPr lang="ru-RU" dirty="0" err="1" smtClean="0">
                <a:solidFill>
                  <a:srgbClr val="002060"/>
                </a:solidFill>
              </a:rPr>
              <a:t>млн</a:t>
            </a:r>
            <a:r>
              <a:rPr lang="ru-RU" dirty="0" smtClean="0">
                <a:solidFill>
                  <a:srgbClr val="002060"/>
                </a:solidFill>
              </a:rPr>
              <a:t> рублей (в денежном выражении 1943 года).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После освобождения района его жители приступили к восстановлению народного хозяйства. К 1 января 1944 года в районе было восстановлено 29 колхозов, 2 МТС, 3 зер­носовхоза, станция Атаман, ряд учреждений, предприя­тий, общественных построек, жилых домов.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 маю 1944 года жители района внесли в Фонд обороны, на строительство танковой колонны, эскадрильи боевых самолетов «Освобожденный Дон» 13 </a:t>
            </a:r>
            <a:r>
              <a:rPr lang="ru-RU" dirty="0" err="1" smtClean="0">
                <a:solidFill>
                  <a:srgbClr val="002060"/>
                </a:solidFill>
              </a:rPr>
              <a:t>млн</a:t>
            </a:r>
            <a:r>
              <a:rPr lang="ru-RU" dirty="0" smtClean="0">
                <a:solidFill>
                  <a:srgbClr val="002060"/>
                </a:solidFill>
              </a:rPr>
              <a:t> 770 тыс. рублей. Сдали в хлебный фонд Красной Армии около 1,5 </a:t>
            </a:r>
            <a:r>
              <a:rPr lang="ru-RU" dirty="0" err="1" smtClean="0">
                <a:solidFill>
                  <a:srgbClr val="002060"/>
                </a:solidFill>
              </a:rPr>
              <a:t>млн</a:t>
            </a:r>
            <a:r>
              <a:rPr lang="ru-RU" dirty="0" smtClean="0">
                <a:solidFill>
                  <a:srgbClr val="002060"/>
                </a:solidFill>
              </a:rPr>
              <a:t> пудов хлеба, почти 18 тыс. пудов мяса, более 630 тыс. литров молока, 36,9 тыс. пудов картофеля и овощей.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 героический труд в годы Великой Отечественной войны 1715 человек района были награждены медалью «За доблестный труд в Великой Отечественной войне 1941—1945 гг.».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http://dic.academic.ru/pictures/wiki/files/77/Medal_trud_US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5" y="2371724"/>
            <a:ext cx="4562475" cy="4486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1963 году территория района была расширена за счет присоединения к нему земель упраздненного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Целинского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района, однако в ноябре 1965 года район снова был раз­делен на Егорлыкский 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Целинский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1966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годe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колхозы и совхозы района получили самый высокий урожай за послевоенные годы. В среднем по району было собрано зерновых по 27,8 центнера с гектара при плане 20,1, а в кол­хозах «Заря», «Искра», им. Кирова — свыше 29 центнеров с гектара. В закрома Родины труженики колхозов и совхозов за­сыпали 108,3 тыс. тонн зерна.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егорлыкской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земле выросло не одно поколение замечательных людей. Среди них Герои Советского Сою­за Т. Е. Брилев, Л.М. Стаценко, Герои Социалистиче­ского Труда Ф.И. Лященко и Ф.П. Парфиненко, лауре­аты Государственной премии СССРМ.П. Латарцев и Н.К. Ткачев. По некоторым сведениям уроженцем станицы был известный оружейник Токарев Ф. В.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районе действуют централизованная библиотечная система (1 головная библиотека и 20 филиалов), 30 клубов и Домов куль­туры, 31 киноустановка, 2 детские музыкальные школы, 28 общеобразовательных школ (из них 8 средних), 20 медицинских учреждений, 29 детских садов и яслей."</a:t>
            </a:r>
          </a:p>
          <a:p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– 36,996 тыс.человек.</a:t>
            </a: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egroo81.narod.ru/photogallery_15/10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4667240" cy="31066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http://egorlykraion.ru/templates/as002027/images/sli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85233"/>
            <a:ext cx="3286116" cy="3972767"/>
          </a:xfrm>
          <a:prstGeom prst="rect">
            <a:avLst/>
          </a:prstGeom>
          <a:noFill/>
        </p:spPr>
      </p:pic>
      <p:pic>
        <p:nvPicPr>
          <p:cNvPr id="4098" name="Picture 2" descr="http://egsdyshor.narod.ru/foto/sob29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48127"/>
            <a:ext cx="4214810" cy="28098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Административное деление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715304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 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Егорлыкского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 входят 9 сельских поселений:</a:t>
            </a:r>
          </a:p>
          <a:p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Балко-Грузское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 </a:t>
            </a:r>
          </a:p>
          <a:p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Войновское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 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Ильинское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 </a:t>
            </a:r>
          </a:p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Кавалерское сельское поселение </a:t>
            </a:r>
          </a:p>
          <a:p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Новороговское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 </a:t>
            </a:r>
          </a:p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Объединенное сельское поселение  </a:t>
            </a:r>
          </a:p>
          <a:p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Шаумяновское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 </a:t>
            </a:r>
          </a:p>
        </p:txBody>
      </p:sp>
      <p:pic>
        <p:nvPicPr>
          <p:cNvPr id="4" name="Рисунок 3" descr="x_3a46ca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900" y="2543175"/>
            <a:ext cx="5753100" cy="4314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76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Егорлыкский район</vt:lpstr>
      <vt:lpstr>География</vt:lpstr>
      <vt:lpstr>Презентация PowerPoint</vt:lpstr>
      <vt:lpstr>Презентация PowerPoint</vt:lpstr>
      <vt:lpstr>История</vt:lpstr>
      <vt:lpstr>Презентация PowerPoint</vt:lpstr>
      <vt:lpstr>Презентация PowerPoint</vt:lpstr>
      <vt:lpstr>Население</vt:lpstr>
      <vt:lpstr>Административное деление </vt:lpstr>
      <vt:lpstr>Экономика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Егорлыкский район</dc:title>
  <dc:creator>Вася</dc:creator>
  <cp:lastModifiedBy>каб3</cp:lastModifiedBy>
  <cp:revision>18</cp:revision>
  <dcterms:created xsi:type="dcterms:W3CDTF">2014-05-26T16:20:51Z</dcterms:created>
  <dcterms:modified xsi:type="dcterms:W3CDTF">2014-12-29T09:51:56Z</dcterms:modified>
</cp:coreProperties>
</file>